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3" r:id="rId5"/>
    <p:sldId id="262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gsLfHaMwx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oogle.com/intl/pt-BR/calendar/abou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BE8B4-DED3-466E-B190-81E0F50AA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u="sng" dirty="0"/>
              <a:t>Agenda Eletrônica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123034-E607-48A8-84BE-5A3CC9BCB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897" y="6454796"/>
            <a:ext cx="4738458" cy="403204"/>
          </a:xfrm>
        </p:spPr>
        <p:txBody>
          <a:bodyPr>
            <a:normAutofit/>
          </a:bodyPr>
          <a:lstStyle/>
          <a:p>
            <a:r>
              <a:rPr lang="pt-BR" sz="1600" b="1" u="sng" dirty="0">
                <a:solidFill>
                  <a:schemeClr val="tx1"/>
                </a:solidFill>
              </a:rPr>
              <a:t>Victoria Roberta, Sara </a:t>
            </a:r>
            <a:r>
              <a:rPr lang="pt-BR" sz="1600" b="1" u="sng" dirty="0" err="1">
                <a:solidFill>
                  <a:schemeClr val="tx1"/>
                </a:solidFill>
              </a:rPr>
              <a:t>Evini</a:t>
            </a:r>
            <a:r>
              <a:rPr lang="pt-BR" sz="1600" b="1" u="sng" dirty="0">
                <a:solidFill>
                  <a:schemeClr val="tx1"/>
                </a:solidFill>
              </a:rPr>
              <a:t> e Isabelle Lobo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B1E608-39A6-46B0-B253-2AAC1FB94643}"/>
              </a:ext>
            </a:extLst>
          </p:cNvPr>
          <p:cNvSpPr txBox="1"/>
          <p:nvPr/>
        </p:nvSpPr>
        <p:spPr>
          <a:xfrm>
            <a:off x="6987159" y="4261448"/>
            <a:ext cx="228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Google Agenda</a:t>
            </a:r>
          </a:p>
        </p:txBody>
      </p:sp>
    </p:spTree>
    <p:extLst>
      <p:ext uri="{BB962C8B-B14F-4D97-AF65-F5344CB8AC3E}">
        <p14:creationId xmlns:p14="http://schemas.microsoft.com/office/powerpoint/2010/main" val="312891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F6B9A-044D-4F08-9D01-DF7DB0A3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42A4FE-FF69-45C4-AF1E-4ACA268D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77433" cy="3880773"/>
          </a:xfrm>
        </p:spPr>
        <p:txBody>
          <a:bodyPr/>
          <a:lstStyle/>
          <a:p>
            <a:r>
              <a:rPr lang="pt-BR" dirty="0"/>
              <a:t>Primeiro, acesse o Google Agenda a partir de um navegador e faça login.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Depois no menu lateral esquerdo, em Outras agendas, toque no ícone de “+”.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1D6D8B-A417-4AA7-8C52-AC6D3F8C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26" y="1977508"/>
            <a:ext cx="2588401" cy="20763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638C78-7B5B-4C53-91BE-BF3880B0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926" y="4175438"/>
            <a:ext cx="2588401" cy="2072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43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18A0-45D1-4C9D-B587-AC341705B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08" y="1570194"/>
            <a:ext cx="5958358" cy="4167876"/>
          </a:xfrm>
        </p:spPr>
        <p:txBody>
          <a:bodyPr/>
          <a:lstStyle/>
          <a:p>
            <a:r>
              <a:rPr lang="pt-BR" dirty="0"/>
              <a:t>Clique em Procurar agendas de interesse.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Encontrado o calendário de interesse, marque a caixa correspondente.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467F9F-05DA-4351-89C2-0E8CB0D7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80" y="873906"/>
            <a:ext cx="3332931" cy="2673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AE2E52-AA6C-4DD2-A07F-45294A6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80" y="3573121"/>
            <a:ext cx="3332931" cy="2671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37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D0DDE-0D7A-44DC-AAD6-18EC093E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Reuniões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07CD5D-FB1B-4550-82CA-7DD42C95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424862" cy="1268411"/>
          </a:xfrm>
        </p:spPr>
        <p:txBody>
          <a:bodyPr/>
          <a:lstStyle/>
          <a:p>
            <a:pPr algn="just"/>
            <a:r>
              <a:rPr lang="pt-BR" dirty="0"/>
              <a:t>O Google Agenda, você pode programar reuniões e eventos com rapidez e receber lembretes de futuras atividades para ficar sempre informado. O Agenda foi criado para equipes, para facilitar o compartilhamento da sua agenda com outras pessoas e a criação de várias agendas de uso compartilhado 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1F2A5-FEA2-430E-9B5F-8F0F527B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7" y="3428999"/>
            <a:ext cx="5178803" cy="2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61AEC-F910-49AC-876E-D4227DD1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lembretes no Google Agenda </a:t>
            </a:r>
          </a:p>
        </p:txBody>
      </p:sp>
      <p:pic>
        <p:nvPicPr>
          <p:cNvPr id="7" name="Mídia Online 6" title="Como criar lembretes no Google Agenda">
            <a:hlinkClick r:id="" action="ppaction://media"/>
            <a:extLst>
              <a:ext uri="{FF2B5EF4-FFF2-40B4-BE49-F238E27FC236}">
                <a16:creationId xmlns:a16="http://schemas.microsoft.com/office/drawing/2014/main" id="{5AE5C053-0133-4F5B-B556-E76D4CFA64C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9576" y="2135129"/>
            <a:ext cx="6939637" cy="39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93E46-96AA-49D3-A880-5E93E91C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Compartilhamento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A71F8-F789-4E4D-9FE7-3CB5BBCB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1547"/>
            <a:ext cx="5852862" cy="4229815"/>
          </a:xfrm>
        </p:spPr>
        <p:txBody>
          <a:bodyPr/>
          <a:lstStyle/>
          <a:p>
            <a:r>
              <a:rPr lang="pt-BR" dirty="0"/>
              <a:t>Abra o Google Agenda em seu PC e, no menu superior, clique no ícone de engrenagem e selecione a opção “Configurações”</a:t>
            </a:r>
          </a:p>
          <a:p>
            <a:endParaRPr lang="pt-BR" dirty="0"/>
          </a:p>
          <a:p>
            <a:r>
              <a:rPr lang="pt-BR" dirty="0"/>
              <a:t>No menu lateral esquerdo, clique em cima do seu nome para ter acesso às ferramentas de compartilhamento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7928D4-B816-4DC3-8F65-975347D0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92" y="5037827"/>
            <a:ext cx="6572507" cy="1078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A155B1A-118C-43C7-987B-CA6EBCA3BFAA}"/>
              </a:ext>
            </a:extLst>
          </p:cNvPr>
          <p:cNvCxnSpPr>
            <a:cxnSpLocks/>
          </p:cNvCxnSpPr>
          <p:nvPr/>
        </p:nvCxnSpPr>
        <p:spPr>
          <a:xfrm>
            <a:off x="6949540" y="5175849"/>
            <a:ext cx="465827" cy="11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2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43896D-0D06-476D-8F51-5C33E01DB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69" y="1193478"/>
            <a:ext cx="8596668" cy="3880773"/>
          </a:xfrm>
        </p:spPr>
        <p:txBody>
          <a:bodyPr/>
          <a:lstStyle/>
          <a:p>
            <a:r>
              <a:rPr lang="pt-BR" dirty="0"/>
              <a:t>Após ter feito isso vá no seu perfil e clique em cima.</a:t>
            </a:r>
          </a:p>
          <a:p>
            <a:endParaRPr lang="pt-BR" dirty="0"/>
          </a:p>
          <a:p>
            <a:r>
              <a:rPr lang="pt-BR" dirty="0"/>
              <a:t>Na lateral direita dele você clica em “adicionar pessoas e grupos”.</a:t>
            </a:r>
          </a:p>
          <a:p>
            <a:endParaRPr lang="pt-BR" dirty="0"/>
          </a:p>
          <a:p>
            <a:r>
              <a:rPr lang="pt-BR" dirty="0"/>
              <a:t>Clicando em "Adicionar pessoas", preencha o e-mail da pessoa com quem você quer compartilhar sua agenda e clique em "Enviar".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B7049-79DF-48D0-A619-3BEA5139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7" y="4195514"/>
            <a:ext cx="5815393" cy="1579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64F9EDD-EACF-4F93-AC47-C68ECECE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48" y="4195514"/>
            <a:ext cx="3186628" cy="1757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72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B6CA6-77FF-484C-9C6D-9BCD42F9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15954C-ED10-4F1C-A8AF-22FB4242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35835"/>
            <a:ext cx="5913247" cy="4005528"/>
          </a:xfrm>
        </p:spPr>
        <p:txBody>
          <a:bodyPr/>
          <a:lstStyle/>
          <a:p>
            <a:r>
              <a:rPr lang="pt-BR" dirty="0">
                <a:latin typeface="Bodoni MT" panose="02070603080606020203" pitchFamily="18" charset="0"/>
              </a:rPr>
              <a:t> </a:t>
            </a:r>
            <a:r>
              <a:rPr lang="pt-BR" u="sng" dirty="0">
                <a:latin typeface="Bodoni MT" panose="02070603080606020203" pitchFamily="18" charset="0"/>
                <a:hlinkClick r:id="rId2"/>
              </a:rPr>
              <a:t>Acesse o endereço do </a:t>
            </a:r>
            <a:r>
              <a:rPr lang="pt-BR" b="1" u="sng" dirty="0">
                <a:latin typeface="Bodoni MT" panose="02070603080606020203" pitchFamily="18" charset="0"/>
                <a:hlinkClick r:id="rId2"/>
              </a:rPr>
              <a:t>Google Agenda</a:t>
            </a:r>
            <a:r>
              <a:rPr lang="pt-BR" dirty="0">
                <a:latin typeface="Bodoni MT" panose="02070603080606020203" pitchFamily="18" charset="0"/>
              </a:rPr>
              <a:t> em um computador e faça login com a sua conta clicando em </a:t>
            </a:r>
            <a:r>
              <a:rPr lang="pt-BR" b="1" dirty="0">
                <a:latin typeface="Bodoni MT" panose="02070603080606020203" pitchFamily="18" charset="0"/>
              </a:rPr>
              <a:t>Fazer login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endParaRPr lang="pt-BR" dirty="0">
              <a:latin typeface="Bodoni MT" panose="02070603080606020203" pitchFamily="18" charset="0"/>
            </a:endParaRPr>
          </a:p>
          <a:p>
            <a:endParaRPr lang="pt-BR" dirty="0">
              <a:latin typeface="Bodoni MT" panose="02070603080606020203" pitchFamily="18" charset="0"/>
            </a:endParaRPr>
          </a:p>
          <a:p>
            <a:r>
              <a:rPr lang="pt-BR" dirty="0">
                <a:latin typeface="Bodoni MT" panose="02070603080606020203" pitchFamily="18" charset="0"/>
              </a:rPr>
              <a:t> Em seguida, procure pela seção </a:t>
            </a:r>
            <a:r>
              <a:rPr lang="pt-BR" b="1" dirty="0">
                <a:latin typeface="Bodoni MT" panose="02070603080606020203" pitchFamily="18" charset="0"/>
              </a:rPr>
              <a:t>Outras agendas</a:t>
            </a:r>
            <a:r>
              <a:rPr lang="pt-BR" dirty="0">
                <a:latin typeface="Bodoni MT" panose="02070603080606020203" pitchFamily="18" charset="0"/>
              </a:rPr>
              <a:t>, localizada logo abaixo do calendário disponibilizado no canto superior esquerdo. Após localizá-la, clique no ícone de </a:t>
            </a:r>
            <a:r>
              <a:rPr lang="pt-BR" b="1" dirty="0">
                <a:latin typeface="Bodoni MT" panose="02070603080606020203" pitchFamily="18" charset="0"/>
              </a:rPr>
              <a:t>+</a:t>
            </a:r>
            <a:r>
              <a:rPr lang="pt-BR" dirty="0">
                <a:latin typeface="Bodoni MT" panose="02070603080606020203" pitchFamily="18" charset="0"/>
              </a:rPr>
              <a:t> e selecione</a:t>
            </a:r>
            <a:r>
              <a:rPr lang="pt-BR" b="1" dirty="0">
                <a:latin typeface="Bodoni MT" panose="02070603080606020203" pitchFamily="18" charset="0"/>
              </a:rPr>
              <a:t> Importar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59B445-BD0A-4826-AACA-DBBBAF9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62" y="609600"/>
            <a:ext cx="4015663" cy="2339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A49132-C6BC-46E9-85A9-EC057987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69" y="2801667"/>
            <a:ext cx="2064387" cy="39481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358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B602A-FA20-4B7A-BC03-18B3680E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20" y="1561381"/>
            <a:ext cx="5999510" cy="4065912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Bodoni MT" panose="02070603080606020203" pitchFamily="18" charset="0"/>
              </a:rPr>
              <a:t> Uma tela de configurações surgirá em seguida. Nela, você pode escolher em qual agenda deseja importar o arquivo com formato .ICS e selecioná-lo posteriormente ao clicar em </a:t>
            </a:r>
            <a:r>
              <a:rPr lang="pt-BR" b="1" dirty="0">
                <a:latin typeface="Bodoni MT" panose="02070603080606020203" pitchFamily="18" charset="0"/>
              </a:rPr>
              <a:t>Selecionar arquivo no seu computador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pPr algn="just"/>
            <a:endParaRPr lang="pt-BR" dirty="0">
              <a:latin typeface="Bodoni MT" panose="02070603080606020203" pitchFamily="18" charset="0"/>
            </a:endParaRPr>
          </a:p>
          <a:p>
            <a:pPr algn="just"/>
            <a:endParaRPr lang="pt-BR" dirty="0">
              <a:latin typeface="Bodoni MT" panose="02070603080606020203" pitchFamily="18" charset="0"/>
            </a:endParaRPr>
          </a:p>
          <a:p>
            <a:pPr algn="just"/>
            <a:r>
              <a:rPr lang="pt-BR" dirty="0">
                <a:latin typeface="Bodoni MT" panose="02070603080606020203" pitchFamily="18" charset="0"/>
              </a:rPr>
              <a:t> Por fim, basta clicar em </a:t>
            </a:r>
            <a:r>
              <a:rPr lang="pt-BR" b="1" dirty="0">
                <a:latin typeface="Bodoni MT" panose="02070603080606020203" pitchFamily="18" charset="0"/>
              </a:rPr>
              <a:t>Importar</a:t>
            </a:r>
            <a:r>
              <a:rPr lang="pt-BR" dirty="0">
                <a:latin typeface="Bodoni MT" panose="02070603080606020203" pitchFamily="18" charset="0"/>
              </a:rPr>
              <a:t> para transferir as informações para a </a:t>
            </a:r>
            <a:r>
              <a:rPr lang="pt-BR" b="1" dirty="0">
                <a:latin typeface="Bodoni MT" panose="02070603080606020203" pitchFamily="18" charset="0"/>
              </a:rPr>
              <a:t>Google Agenda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pPr marL="0" indent="0">
              <a:buNone/>
            </a:pP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5CCEB0-53C9-4E3C-81CF-2ABF6785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13" y="1429582"/>
            <a:ext cx="5565321" cy="39988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3723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</TotalTime>
  <Words>335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Bodoni MT</vt:lpstr>
      <vt:lpstr>Trebuchet MS</vt:lpstr>
      <vt:lpstr>Wingdings 3</vt:lpstr>
      <vt:lpstr>Facetado</vt:lpstr>
      <vt:lpstr>Agenda Eletrônica</vt:lpstr>
      <vt:lpstr>Calendário</vt:lpstr>
      <vt:lpstr>Apresentação do PowerPoint</vt:lpstr>
      <vt:lpstr>Reuniões</vt:lpstr>
      <vt:lpstr>Como criar lembretes no Google Agenda </vt:lpstr>
      <vt:lpstr>Compartilhamento</vt:lpstr>
      <vt:lpstr>Apresentação do PowerPoint</vt:lpstr>
      <vt:lpstr>Importação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Eletrônica</dc:title>
  <dc:creator>CAI</dc:creator>
  <cp:lastModifiedBy>CAI</cp:lastModifiedBy>
  <cp:revision>10</cp:revision>
  <dcterms:created xsi:type="dcterms:W3CDTF">2023-05-22T12:03:01Z</dcterms:created>
  <dcterms:modified xsi:type="dcterms:W3CDTF">2023-05-22T14:03:42Z</dcterms:modified>
</cp:coreProperties>
</file>